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806025" y="259600"/>
            <a:ext cx="8087400" cy="20526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1C232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zh-TW"/>
              <a:t>              </a:t>
            </a:r>
            <a:r>
              <a:rPr b="1" i="1" lang="zh-TW" sz="6000"/>
              <a:t> </a:t>
            </a:r>
            <a:r>
              <a:rPr b="1" i="1" lang="zh-TW" sz="6000">
                <a:solidFill>
                  <a:srgbClr val="1C4587"/>
                </a:solidFill>
              </a:rPr>
              <a:t> POS</a:t>
            </a:r>
          </a:p>
          <a:p>
            <a:pPr lvl="0" algn="l">
              <a:spcBef>
                <a:spcPts val="0"/>
              </a:spcBef>
              <a:buNone/>
            </a:pPr>
            <a:r>
              <a:rPr b="1" i="1" lang="zh-TW" sz="6000">
                <a:solidFill>
                  <a:srgbClr val="1C4587"/>
                </a:solidFill>
              </a:rPr>
              <a:t>          系統應用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 flipH="1" rot="206567">
            <a:off x="4338387" y="2380837"/>
            <a:ext cx="4945725" cy="1235524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i="1" lang="zh-TW">
                <a:solidFill>
                  <a:srgbClr val="4C1130"/>
                </a:solidFill>
              </a:rPr>
              <a:t>名稱:7-11</a:t>
            </a:r>
          </a:p>
          <a:p>
            <a:pPr lvl="0">
              <a:spcBef>
                <a:spcPts val="0"/>
              </a:spcBef>
              <a:buNone/>
            </a:pPr>
            <a:r>
              <a:rPr b="1" i="1" lang="zh-TW">
                <a:solidFill>
                  <a:srgbClr val="4C1130"/>
                </a:solidFill>
              </a:rPr>
              <a:t>功能:結帳.送貨...等等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600" y="3083650"/>
            <a:ext cx="2332899" cy="19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70500" y="3404700"/>
            <a:ext cx="2762250" cy="156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